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8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6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1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00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6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53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4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3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18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6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195E3-25EA-4EA4-82C7-580EAFC46D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A3F88-78A8-46FC-AEFA-BFAB4F13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0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5" t="23260" r="20935" b="14300"/>
          <a:stretch/>
        </p:blipFill>
        <p:spPr bwMode="auto">
          <a:xfrm>
            <a:off x="-1" y="0"/>
            <a:ext cx="919400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391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Bellwood-Antis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Dylan S. Albright</dc:creator>
  <cp:lastModifiedBy>Dylan S. Albright</cp:lastModifiedBy>
  <cp:revision>1</cp:revision>
  <dcterms:created xsi:type="dcterms:W3CDTF">2011-11-07T14:01:38Z</dcterms:created>
  <dcterms:modified xsi:type="dcterms:W3CDTF">2011-11-07T14:03:29Z</dcterms:modified>
</cp:coreProperties>
</file>